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3"/>
  </p:sldMasterIdLst>
  <p:notesMasterIdLst>
    <p:notesMasterId r:id="rId12"/>
  </p:notesMasterIdLst>
  <p:sldIdLst>
    <p:sldId id="263" r:id="rId4"/>
    <p:sldId id="257" r:id="rId5"/>
    <p:sldId id="258" r:id="rId6"/>
    <p:sldId id="259" r:id="rId7"/>
    <p:sldId id="260" r:id="rId8"/>
    <p:sldId id="261" r:id="rId9"/>
    <p:sldId id="262" r:id="rId10"/>
    <p:sldId id="264"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610D"/>
    <a:srgbClr val="FF4A0D"/>
    <a:srgbClr val="7B91A8"/>
    <a:srgbClr val="472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9" autoAdjust="0"/>
    <p:restoredTop sz="90929"/>
  </p:normalViewPr>
  <p:slideViewPr>
    <p:cSldViewPr>
      <p:cViewPr varScale="1">
        <p:scale>
          <a:sx n="113" d="100"/>
          <a:sy n="113" d="100"/>
        </p:scale>
        <p:origin x="-2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8F94704-6FBD-2546-957C-DAFFC4B796A8}" type="slidenum">
              <a:rPr lang="en-US"/>
              <a:pPr/>
              <a:t>‹#›</a:t>
            </a:fld>
            <a:endParaRPr lang="en-US"/>
          </a:p>
        </p:txBody>
      </p:sp>
    </p:spTree>
    <p:extLst>
      <p:ext uri="{BB962C8B-B14F-4D97-AF65-F5344CB8AC3E}">
        <p14:creationId xmlns:p14="http://schemas.microsoft.com/office/powerpoint/2010/main" val="1557664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1</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2</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3</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4</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5</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6</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7</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19627-7827-E142-BD87-9D0B91FD214A}" type="slidenum">
              <a:rPr lang="en-US"/>
              <a:pPr/>
              <a:t>8</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2C1D4-1CA3-7245-BD93-4D53C6C1265C}"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4010A-8725-A246-81BE-B69E8B0A4DFE}"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4010A-8725-A246-81BE-B69E8B0A4DFE}"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66405-CE30-E54B-9C86-932815314CB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28A41-170A-664E-8DD6-C10BA063AA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29870-8E91-6947-98D8-8C36C506B6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09176-7FD6-B14C-B03F-E6EF9E2CF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795D5-C6C1-0146-88D4-DD2C3E120E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0DCE7-87A8-3C4C-9EFF-FFACC9CE93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FD20F-D124-FD4B-92BD-EB273DA320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26B11-7EF4-D04F-BAAA-4F2C723345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7C4010A-8725-A246-81BE-B69E8B0A4DFE}"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slide" Target="slide2.xml"/><Relationship Id="rId6" Type="http://schemas.openxmlformats.org/officeDocument/2006/relationships/slide" Target="slide3.xml"/><Relationship Id="rId7" Type="http://schemas.openxmlformats.org/officeDocument/2006/relationships/slide" Target="slide4.xml"/><Relationship Id="rId8" Type="http://schemas.openxmlformats.org/officeDocument/2006/relationships/slide" Target="slide5.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xml"/><Relationship Id="rId5" Type="http://schemas.openxmlformats.org/officeDocument/2006/relationships/slide" Target="slide6.xml"/><Relationship Id="rId6" Type="http://schemas.openxmlformats.org/officeDocument/2006/relationships/slide" Target="slide7.xml"/><Relationship Id="rId7"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xm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xml"/><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gif"/><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gif"/><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jpg"/><Relationship Id="rId5"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4" y="-9088"/>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3087" name="Text Box 15"/>
          <p:cNvSpPr txBox="1">
            <a:spLocks noChangeArrowheads="1"/>
          </p:cNvSpPr>
          <p:nvPr/>
        </p:nvSpPr>
        <p:spPr bwMode="auto">
          <a:xfrm>
            <a:off x="6553200" y="152400"/>
            <a:ext cx="2590800" cy="655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1400" dirty="0" smtClean="0">
                <a:solidFill>
                  <a:schemeClr val="bg1"/>
                </a:solidFill>
                <a:latin typeface="Verdana" charset="0"/>
              </a:rPr>
              <a:t>Opening Page</a:t>
            </a:r>
          </a:p>
          <a:p>
            <a:pPr>
              <a:spcBef>
                <a:spcPct val="50000"/>
              </a:spcBef>
            </a:pPr>
            <a:r>
              <a:rPr lang="en-US" sz="1400" dirty="0" smtClean="0">
                <a:solidFill>
                  <a:schemeClr val="bg1"/>
                </a:solidFill>
                <a:latin typeface="Verdana" charset="0"/>
              </a:rPr>
              <a:t>This is the first slide of your PowerPoint. I call it “HOME”. It is also the very top single box of your storyboard. It will be the first page of your website! You should have all your main topics on this page. The main topics are the four boxes on your storyboard below the single top box. Your main topics’ pages are reached by hyperlinking your main topics to them. </a:t>
            </a:r>
            <a:endParaRPr lang="en-US" sz="1400" dirty="0">
              <a:solidFill>
                <a:schemeClr val="bg1"/>
              </a:solidFill>
              <a:latin typeface="Verdana" charset="0"/>
            </a:endParaRPr>
          </a:p>
          <a:p>
            <a:pPr>
              <a:spcBef>
                <a:spcPct val="50000"/>
              </a:spcBef>
            </a:pPr>
            <a:r>
              <a:rPr lang="en-US" sz="1400" dirty="0" smtClean="0">
                <a:solidFill>
                  <a:schemeClr val="bg1"/>
                </a:solidFill>
                <a:latin typeface="Verdana" charset="0"/>
              </a:rPr>
              <a:t>The first time you go through this PowerPoint, you need to go through the traditional manner in order to learn how to hyperlink. Then go back to the first slide and go through using the hyperlinks ONLY! This will show you how your PowerPoint should work when you have hyperlinked.</a:t>
            </a:r>
            <a:endParaRPr lang="en-US" sz="1400" dirty="0">
              <a:solidFill>
                <a:schemeClr val="bg1"/>
              </a:solidFill>
              <a:latin typeface="Verdana"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6400800" cy="5410200"/>
          </a:xfrm>
          <a:prstGeom prst="rect">
            <a:avLst/>
          </a:prstGeom>
          <a:noFill/>
          <a:ln>
            <a:noFill/>
          </a:ln>
        </p:spPr>
      </p:pic>
      <p:sp>
        <p:nvSpPr>
          <p:cNvPr id="3" name="TextBox 2"/>
          <p:cNvSpPr txBox="1"/>
          <p:nvPr/>
        </p:nvSpPr>
        <p:spPr>
          <a:xfrm>
            <a:off x="3200400" y="1600200"/>
            <a:ext cx="3124200" cy="1569660"/>
          </a:xfrm>
          <a:prstGeom prst="rect">
            <a:avLst/>
          </a:prstGeom>
          <a:noFill/>
        </p:spPr>
        <p:txBody>
          <a:bodyPr wrap="square" rtlCol="0">
            <a:spAutoFit/>
          </a:bodyPr>
          <a:lstStyle/>
          <a:p>
            <a:r>
              <a:rPr lang="en-US" b="1" dirty="0" smtClean="0">
                <a:solidFill>
                  <a:schemeClr val="accent5">
                    <a:lumMod val="50000"/>
                  </a:schemeClr>
                </a:solidFill>
              </a:rPr>
              <a:t>Welcome to </a:t>
            </a:r>
          </a:p>
          <a:p>
            <a:r>
              <a:rPr lang="en-US" b="1" dirty="0" smtClean="0">
                <a:solidFill>
                  <a:schemeClr val="accent5">
                    <a:lumMod val="50000"/>
                  </a:schemeClr>
                </a:solidFill>
              </a:rPr>
              <a:t>     </a:t>
            </a:r>
            <a:r>
              <a:rPr lang="en-US" b="1" dirty="0" err="1" smtClean="0">
                <a:solidFill>
                  <a:schemeClr val="accent5">
                    <a:lumMod val="50000"/>
                  </a:schemeClr>
                </a:solidFill>
              </a:rPr>
              <a:t>Bowron’s</a:t>
            </a:r>
            <a:r>
              <a:rPr lang="en-US" b="1" dirty="0" smtClean="0">
                <a:solidFill>
                  <a:schemeClr val="accent5">
                    <a:lumMod val="50000"/>
                  </a:schemeClr>
                </a:solidFill>
              </a:rPr>
              <a:t> Bunch</a:t>
            </a:r>
          </a:p>
          <a:p>
            <a:endParaRPr lang="en-US" b="1" dirty="0">
              <a:solidFill>
                <a:schemeClr val="accent5">
                  <a:lumMod val="50000"/>
                </a:schemeClr>
              </a:solidFill>
            </a:endParaRPr>
          </a:p>
          <a:p>
            <a:pPr algn="ctr"/>
            <a:r>
              <a:rPr lang="en-US" b="1" dirty="0" smtClean="0">
                <a:solidFill>
                  <a:schemeClr val="accent5">
                    <a:lumMod val="50000"/>
                  </a:schemeClr>
                </a:solidFill>
              </a:rPr>
              <a:t>     4</a:t>
            </a:r>
            <a:r>
              <a:rPr lang="en-US" b="1" baseline="30000" dirty="0" smtClean="0">
                <a:solidFill>
                  <a:schemeClr val="accent5">
                    <a:lumMod val="50000"/>
                  </a:schemeClr>
                </a:solidFill>
              </a:rPr>
              <a:t>th</a:t>
            </a:r>
            <a:r>
              <a:rPr lang="en-US" b="1" dirty="0" smtClean="0">
                <a:solidFill>
                  <a:schemeClr val="accent5">
                    <a:lumMod val="50000"/>
                  </a:schemeClr>
                </a:solidFill>
              </a:rPr>
              <a:t> Grade</a:t>
            </a:r>
            <a:endParaRPr lang="en-US" b="1" dirty="0">
              <a:solidFill>
                <a:schemeClr val="accent5">
                  <a:lumMod val="50000"/>
                </a:schemeClr>
              </a:solidFill>
            </a:endParaRPr>
          </a:p>
        </p:txBody>
      </p:sp>
      <p:sp>
        <p:nvSpPr>
          <p:cNvPr id="4" name="TextBox 3"/>
          <p:cNvSpPr txBox="1"/>
          <p:nvPr/>
        </p:nvSpPr>
        <p:spPr>
          <a:xfrm rot="2803334">
            <a:off x="2886322" y="3315600"/>
            <a:ext cx="1954594" cy="400110"/>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5" action="ppaction://hlinksldjump"/>
              </a:rPr>
              <a:t>Mighty math</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rot="2892239">
            <a:off x="2000789" y="3723601"/>
            <a:ext cx="2604678" cy="400110"/>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6" action="ppaction://hlinksldjump"/>
              </a:rPr>
              <a:t>Soaring science</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TextBox 11"/>
          <p:cNvSpPr txBox="1"/>
          <p:nvPr/>
        </p:nvSpPr>
        <p:spPr>
          <a:xfrm rot="3082998">
            <a:off x="1025141" y="4328658"/>
            <a:ext cx="3080503" cy="400110"/>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7" action="ppaction://hlinksldjump"/>
              </a:rPr>
              <a:t>Strictly students</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TextBox 12"/>
          <p:cNvSpPr txBox="1"/>
          <p:nvPr/>
        </p:nvSpPr>
        <p:spPr>
          <a:xfrm rot="3081392">
            <a:off x="146127" y="4706849"/>
            <a:ext cx="2488902" cy="400110"/>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8" action="ppaction://hlinksldjump"/>
              </a:rPr>
              <a:t>Proud Parents</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 y="3453"/>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3087" name="Text Box 15"/>
          <p:cNvSpPr txBox="1">
            <a:spLocks noChangeArrowheads="1"/>
          </p:cNvSpPr>
          <p:nvPr/>
        </p:nvSpPr>
        <p:spPr bwMode="auto">
          <a:xfrm>
            <a:off x="6553200" y="152400"/>
            <a:ext cx="2590800" cy="59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2000" dirty="0" smtClean="0">
                <a:solidFill>
                  <a:schemeClr val="bg1"/>
                </a:solidFill>
                <a:latin typeface="Verdana" charset="0"/>
              </a:rPr>
              <a:t>The first step in your PowerPoint creation is to create all you slides from your storyboard. Then you go back and hyperlink. The slides must be created before you can hyperlink to them. Be sure to remember that the slides must be attractive so use pictures, attractive colors and as little writing as possible.</a:t>
            </a:r>
            <a:endParaRPr lang="en-US" sz="2000" dirty="0">
              <a:solidFill>
                <a:schemeClr val="bg1"/>
              </a:solidFill>
              <a:latin typeface="Verdana" charset="0"/>
            </a:endParaRPr>
          </a:p>
        </p:txBody>
      </p:sp>
      <p:sp>
        <p:nvSpPr>
          <p:cNvPr id="2" name="TextBox 1"/>
          <p:cNvSpPr txBox="1"/>
          <p:nvPr/>
        </p:nvSpPr>
        <p:spPr>
          <a:xfrm>
            <a:off x="0" y="1143000"/>
            <a:ext cx="64008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Mighty Math</a:t>
            </a:r>
            <a:endParaRPr lang="en-US" sz="2800" b="1" dirty="0">
              <a:solidFill>
                <a:srgbClr val="76330A"/>
              </a:solidFill>
              <a:latin typeface="Engravers MT"/>
              <a:cs typeface="Engravers MT"/>
            </a:endParaRPr>
          </a:p>
        </p:txBody>
      </p:sp>
      <p:sp>
        <p:nvSpPr>
          <p:cNvPr id="3" name="TextBox 2"/>
          <p:cNvSpPr txBox="1"/>
          <p:nvPr/>
        </p:nvSpPr>
        <p:spPr>
          <a:xfrm>
            <a:off x="76200" y="6019800"/>
            <a:ext cx="1676400" cy="461665"/>
          </a:xfrm>
          <a:prstGeom prst="rect">
            <a:avLst/>
          </a:prstGeom>
          <a:noFill/>
        </p:spPr>
        <p:txBody>
          <a:bodyPr wrap="square" rtlCol="0">
            <a:spAutoFit/>
          </a:bodyPr>
          <a:lstStyle/>
          <a:p>
            <a:r>
              <a:rPr lang="en-US" b="1" dirty="0" smtClean="0">
                <a:solidFill>
                  <a:schemeClr val="accent5">
                    <a:lumMod val="50000"/>
                  </a:schemeClr>
                </a:solidFill>
                <a:latin typeface="Engravers MT"/>
                <a:cs typeface="Engravers MT"/>
                <a:hlinkClick r:id="rId4" action="ppaction://hlinksldjump"/>
              </a:rPr>
              <a:t>HOME</a:t>
            </a:r>
            <a:endParaRPr lang="en-US" b="1" dirty="0">
              <a:solidFill>
                <a:schemeClr val="accent5">
                  <a:lumMod val="50000"/>
                </a:schemeClr>
              </a:solidFill>
              <a:latin typeface="Engravers MT"/>
              <a:cs typeface="Engravers MT"/>
            </a:endParaRPr>
          </a:p>
        </p:txBody>
      </p:sp>
      <p:sp>
        <p:nvSpPr>
          <p:cNvPr id="4" name="TextBox 3"/>
          <p:cNvSpPr txBox="1"/>
          <p:nvPr/>
        </p:nvSpPr>
        <p:spPr>
          <a:xfrm>
            <a:off x="609600" y="1905000"/>
            <a:ext cx="5257800" cy="1938992"/>
          </a:xfrm>
          <a:prstGeom prst="rect">
            <a:avLst/>
          </a:prstGeom>
          <a:noFill/>
        </p:spPr>
        <p:txBody>
          <a:bodyPr wrap="square" rtlCol="0">
            <a:spAutoFit/>
          </a:bodyPr>
          <a:lstStyle/>
          <a:p>
            <a:r>
              <a:rPr lang="en-US" b="1" dirty="0" smtClean="0">
                <a:solidFill>
                  <a:srgbClr val="76330A"/>
                </a:solidFill>
                <a:hlinkClick r:id="rId5" action="ppaction://hlinksldjump"/>
              </a:rPr>
              <a:t>Math Magic</a:t>
            </a:r>
            <a:endParaRPr lang="en-US" b="1" dirty="0" smtClean="0">
              <a:solidFill>
                <a:srgbClr val="76330A"/>
              </a:solidFill>
            </a:endParaRPr>
          </a:p>
          <a:p>
            <a:endParaRPr lang="en-US" b="1" dirty="0">
              <a:solidFill>
                <a:srgbClr val="76330A"/>
              </a:solidFill>
            </a:endParaRPr>
          </a:p>
          <a:p>
            <a:r>
              <a:rPr lang="en-US" b="1" dirty="0" smtClean="0">
                <a:solidFill>
                  <a:srgbClr val="76330A"/>
                </a:solidFill>
                <a:hlinkClick r:id="rId6" action="ppaction://hlinksldjump"/>
              </a:rPr>
              <a:t>Lattice Math</a:t>
            </a:r>
            <a:endParaRPr lang="en-US" b="1" dirty="0" smtClean="0">
              <a:solidFill>
                <a:srgbClr val="76330A"/>
              </a:solidFill>
            </a:endParaRPr>
          </a:p>
          <a:p>
            <a:endParaRPr lang="en-US" b="1" dirty="0">
              <a:solidFill>
                <a:srgbClr val="76330A"/>
              </a:solidFill>
            </a:endParaRPr>
          </a:p>
          <a:p>
            <a:r>
              <a:rPr lang="en-US" b="1" dirty="0" smtClean="0">
                <a:solidFill>
                  <a:srgbClr val="76330A"/>
                </a:solidFill>
                <a:hlinkClick r:id="rId7" action="ppaction://hlinksldjump"/>
              </a:rPr>
              <a:t>Life Math</a:t>
            </a:r>
            <a:endParaRPr lang="en-US" b="1" dirty="0">
              <a:solidFill>
                <a:srgbClr val="76330A"/>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436"/>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3087" name="Text Box 15"/>
          <p:cNvSpPr txBox="1">
            <a:spLocks noChangeArrowheads="1"/>
          </p:cNvSpPr>
          <p:nvPr/>
        </p:nvSpPr>
        <p:spPr bwMode="auto">
          <a:xfrm>
            <a:off x="6477000" y="1371600"/>
            <a:ext cx="2590800" cy="116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2000" dirty="0" smtClean="0">
                <a:solidFill>
                  <a:schemeClr val="bg1"/>
                </a:solidFill>
                <a:latin typeface="Verdana" charset="0"/>
              </a:rPr>
              <a:t>How To Hyperlink in PowerPoint</a:t>
            </a:r>
            <a:endParaRPr lang="en-US" sz="2000" dirty="0">
              <a:solidFill>
                <a:schemeClr val="bg1"/>
              </a:solidFill>
              <a:latin typeface="Verdana" charset="0"/>
            </a:endParaRPr>
          </a:p>
          <a:p>
            <a:pPr algn="ctr">
              <a:spcBef>
                <a:spcPct val="50000"/>
              </a:spcBef>
            </a:pPr>
            <a:r>
              <a:rPr lang="en-US" sz="2000" dirty="0" smtClean="0">
                <a:solidFill>
                  <a:schemeClr val="bg1"/>
                </a:solidFill>
                <a:latin typeface="Verdana" charset="0"/>
              </a:rPr>
              <a:t>Using a PC</a:t>
            </a:r>
          </a:p>
        </p:txBody>
      </p:sp>
      <p:sp>
        <p:nvSpPr>
          <p:cNvPr id="2" name="TextBox 1"/>
          <p:cNvSpPr txBox="1"/>
          <p:nvPr/>
        </p:nvSpPr>
        <p:spPr>
          <a:xfrm>
            <a:off x="533400" y="1219200"/>
            <a:ext cx="53340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Soaring Science</a:t>
            </a:r>
            <a:endParaRPr lang="en-US" sz="2800" b="1" dirty="0">
              <a:solidFill>
                <a:srgbClr val="76330A"/>
              </a:solidFill>
              <a:latin typeface="Engravers MT"/>
              <a:cs typeface="Engravers MT"/>
            </a:endParaRPr>
          </a:p>
        </p:txBody>
      </p:sp>
      <p:sp>
        <p:nvSpPr>
          <p:cNvPr id="6" name="TextBox 5"/>
          <p:cNvSpPr txBox="1"/>
          <p:nvPr/>
        </p:nvSpPr>
        <p:spPr>
          <a:xfrm>
            <a:off x="76200" y="6019800"/>
            <a:ext cx="1676400" cy="461665"/>
          </a:xfrm>
          <a:prstGeom prst="rect">
            <a:avLst/>
          </a:prstGeom>
          <a:noFill/>
        </p:spPr>
        <p:txBody>
          <a:bodyPr wrap="square" rtlCol="0">
            <a:spAutoFit/>
          </a:bodyPr>
          <a:lstStyle/>
          <a:p>
            <a:r>
              <a:rPr lang="en-US" b="1" dirty="0" smtClean="0">
                <a:solidFill>
                  <a:schemeClr val="accent5">
                    <a:lumMod val="50000"/>
                  </a:schemeClr>
                </a:solidFill>
                <a:latin typeface="Engravers MT"/>
                <a:cs typeface="Engravers MT"/>
                <a:hlinkClick r:id="rId4" action="ppaction://hlinksldjump"/>
              </a:rPr>
              <a:t>HOME</a:t>
            </a:r>
            <a:endParaRPr lang="en-US" b="1" dirty="0">
              <a:solidFill>
                <a:schemeClr val="accent5">
                  <a:lumMod val="50000"/>
                </a:schemeClr>
              </a:solidFill>
              <a:latin typeface="Engravers MT"/>
              <a:cs typeface="Engravers MT"/>
            </a:endParaRPr>
          </a:p>
        </p:txBody>
      </p:sp>
      <p:sp>
        <p:nvSpPr>
          <p:cNvPr id="3" name="TextBox 2"/>
          <p:cNvSpPr txBox="1"/>
          <p:nvPr/>
        </p:nvSpPr>
        <p:spPr>
          <a:xfrm>
            <a:off x="152400" y="1828800"/>
            <a:ext cx="5791200" cy="2939266"/>
          </a:xfrm>
          <a:prstGeom prst="rect">
            <a:avLst/>
          </a:prstGeom>
          <a:noFill/>
        </p:spPr>
        <p:txBody>
          <a:bodyPr wrap="square" rtlCol="0">
            <a:spAutoFit/>
          </a:bodyPr>
          <a:lstStyle/>
          <a:p>
            <a:pPr>
              <a:spcBef>
                <a:spcPct val="50000"/>
              </a:spcBef>
            </a:pPr>
            <a:r>
              <a:rPr lang="en-US" dirty="0" smtClean="0">
                <a:solidFill>
                  <a:srgbClr val="76330A"/>
                </a:solidFill>
                <a:latin typeface="Verdana" charset="0"/>
              </a:rPr>
              <a:t>How To Hyperlink in PowerPoint - PC</a:t>
            </a:r>
          </a:p>
          <a:p>
            <a:pPr>
              <a:spcBef>
                <a:spcPct val="50000"/>
              </a:spcBef>
            </a:pPr>
            <a:r>
              <a:rPr lang="en-US" sz="1400" dirty="0" smtClean="0">
                <a:solidFill>
                  <a:srgbClr val="76330A"/>
                </a:solidFill>
                <a:latin typeface="Verdana" charset="0"/>
              </a:rPr>
              <a:t>To hyperlink using a PC, you first have to have the slide created that you want to link to. Then you highlight the word, picture, whatever you want the viewer to click on to go to the slide you want to link. Then you will right click on what you highlighted. This will bring up a box. In this box, you will look to the left side where you will see the choice of “Within the document”. This is what you want to click on because your computer seed the PowerPoint as a document. Then you must decide which slide you want to hyperlink to. The choice of slides will be displayed as: Slide 1 or Slide 2, etc. You will click on this slide and you will have created the hyperlink.</a:t>
            </a:r>
            <a:endParaRPr lang="en-US" sz="1400" dirty="0">
              <a:solidFill>
                <a:srgbClr val="76330A"/>
              </a:solidFill>
              <a:latin typeface="Verdana" charset="0"/>
            </a:endParaRPr>
          </a:p>
        </p:txBody>
      </p:sp>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4" y="-152400"/>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3087" name="Text Box 15"/>
          <p:cNvSpPr txBox="1">
            <a:spLocks noChangeArrowheads="1"/>
          </p:cNvSpPr>
          <p:nvPr/>
        </p:nvSpPr>
        <p:spPr bwMode="auto">
          <a:xfrm>
            <a:off x="6553200" y="152400"/>
            <a:ext cx="25908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2000" dirty="0">
                <a:solidFill>
                  <a:schemeClr val="bg1"/>
                </a:solidFill>
                <a:latin typeface="Verdana" charset="0"/>
              </a:rPr>
              <a:t>Delete box or call out text or list of services goes here</a:t>
            </a:r>
          </a:p>
        </p:txBody>
      </p:sp>
      <p:sp>
        <p:nvSpPr>
          <p:cNvPr id="2" name="TextBox 1"/>
          <p:cNvSpPr txBox="1"/>
          <p:nvPr/>
        </p:nvSpPr>
        <p:spPr>
          <a:xfrm>
            <a:off x="228600" y="1143000"/>
            <a:ext cx="58674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Strictly Students</a:t>
            </a:r>
            <a:endParaRPr lang="en-US" sz="2800" b="1" dirty="0">
              <a:solidFill>
                <a:srgbClr val="76330A"/>
              </a:solidFill>
              <a:latin typeface="Engravers MT"/>
              <a:cs typeface="Engravers MT"/>
            </a:endParaRPr>
          </a:p>
        </p:txBody>
      </p:sp>
      <p:sp>
        <p:nvSpPr>
          <p:cNvPr id="6" name="TextBox 5"/>
          <p:cNvSpPr txBox="1"/>
          <p:nvPr/>
        </p:nvSpPr>
        <p:spPr>
          <a:xfrm>
            <a:off x="152400" y="5867400"/>
            <a:ext cx="1676400" cy="461665"/>
          </a:xfrm>
          <a:prstGeom prst="rect">
            <a:avLst/>
          </a:prstGeom>
          <a:noFill/>
        </p:spPr>
        <p:txBody>
          <a:bodyPr wrap="square" rtlCol="0">
            <a:spAutoFit/>
          </a:bodyPr>
          <a:lstStyle/>
          <a:p>
            <a:r>
              <a:rPr lang="en-US" b="1" dirty="0" smtClean="0">
                <a:solidFill>
                  <a:schemeClr val="accent5">
                    <a:lumMod val="50000"/>
                  </a:schemeClr>
                </a:solidFill>
                <a:latin typeface="Engravers MT"/>
                <a:cs typeface="Engravers MT"/>
                <a:hlinkClick r:id="rId4" action="ppaction://hlinksldjump"/>
              </a:rPr>
              <a:t>HOME</a:t>
            </a:r>
            <a:endParaRPr lang="en-US" b="1" dirty="0">
              <a:solidFill>
                <a:schemeClr val="accent5">
                  <a:lumMod val="50000"/>
                </a:schemeClr>
              </a:solidFill>
              <a:latin typeface="Engravers MT"/>
              <a:cs typeface="Engravers MT"/>
            </a:endParaRPr>
          </a:p>
        </p:txBody>
      </p:sp>
      <p:sp>
        <p:nvSpPr>
          <p:cNvPr id="7" name="TextBox 6"/>
          <p:cNvSpPr txBox="1"/>
          <p:nvPr/>
        </p:nvSpPr>
        <p:spPr>
          <a:xfrm>
            <a:off x="152400" y="1676400"/>
            <a:ext cx="6172200" cy="4247316"/>
          </a:xfrm>
          <a:prstGeom prst="rect">
            <a:avLst/>
          </a:prstGeom>
          <a:noFill/>
        </p:spPr>
        <p:txBody>
          <a:bodyPr wrap="square" rtlCol="0">
            <a:spAutoFit/>
          </a:bodyPr>
          <a:lstStyle/>
          <a:p>
            <a:pPr>
              <a:spcBef>
                <a:spcPct val="50000"/>
              </a:spcBef>
            </a:pPr>
            <a:r>
              <a:rPr lang="en-US" dirty="0" smtClean="0">
                <a:solidFill>
                  <a:srgbClr val="76330A"/>
                </a:solidFill>
                <a:latin typeface="Verdana" charset="0"/>
              </a:rPr>
              <a:t>How To Hyperlink in PowerPoint - MAC</a:t>
            </a:r>
          </a:p>
          <a:p>
            <a:pPr>
              <a:spcBef>
                <a:spcPct val="50000"/>
              </a:spcBef>
            </a:pPr>
            <a:r>
              <a:rPr lang="en-US" sz="1200" dirty="0" smtClean="0">
                <a:solidFill>
                  <a:srgbClr val="76330A"/>
                </a:solidFill>
                <a:latin typeface="Verdana" charset="0"/>
              </a:rPr>
              <a:t>To hyperlink using an Apple MAC, you first have to have the slide created that you want to link to. Then you highlight the word, picture, whatever you want the viewer to click on to go to the slide you want to link. Then you will right click on what you highlighted. This will bring up a box that looks like this:</a:t>
            </a:r>
          </a:p>
          <a:p>
            <a:pPr>
              <a:spcBef>
                <a:spcPct val="50000"/>
              </a:spcBef>
            </a:pPr>
            <a:endParaRPr lang="en-US" sz="1200" dirty="0">
              <a:solidFill>
                <a:srgbClr val="76330A"/>
              </a:solidFill>
              <a:latin typeface="Verdana" charset="0"/>
            </a:endParaRPr>
          </a:p>
          <a:p>
            <a:pPr>
              <a:spcBef>
                <a:spcPct val="50000"/>
              </a:spcBef>
            </a:pPr>
            <a:endParaRPr lang="en-US" sz="1200" dirty="0" smtClean="0">
              <a:solidFill>
                <a:srgbClr val="76330A"/>
              </a:solidFill>
              <a:latin typeface="Verdana" charset="0"/>
            </a:endParaRPr>
          </a:p>
          <a:p>
            <a:pPr>
              <a:spcBef>
                <a:spcPct val="50000"/>
              </a:spcBef>
            </a:pPr>
            <a:endParaRPr lang="en-US" sz="1200" dirty="0">
              <a:solidFill>
                <a:srgbClr val="76330A"/>
              </a:solidFill>
              <a:latin typeface="Verdana" charset="0"/>
            </a:endParaRPr>
          </a:p>
          <a:p>
            <a:pPr>
              <a:spcBef>
                <a:spcPct val="50000"/>
              </a:spcBef>
            </a:pPr>
            <a:endParaRPr lang="en-US" sz="1200" dirty="0" smtClean="0">
              <a:solidFill>
                <a:srgbClr val="76330A"/>
              </a:solidFill>
              <a:latin typeface="Verdana" charset="0"/>
            </a:endParaRPr>
          </a:p>
          <a:p>
            <a:pPr>
              <a:spcBef>
                <a:spcPct val="50000"/>
              </a:spcBef>
            </a:pPr>
            <a:endParaRPr lang="en-US" sz="1200" dirty="0">
              <a:solidFill>
                <a:srgbClr val="76330A"/>
              </a:solidFill>
              <a:latin typeface="Verdana" charset="0"/>
            </a:endParaRPr>
          </a:p>
          <a:p>
            <a:pPr>
              <a:spcBef>
                <a:spcPct val="50000"/>
              </a:spcBef>
            </a:pPr>
            <a:endParaRPr lang="en-US" sz="1200" dirty="0" smtClean="0">
              <a:solidFill>
                <a:srgbClr val="76330A"/>
              </a:solidFill>
              <a:latin typeface="Verdana" charset="0"/>
            </a:endParaRPr>
          </a:p>
          <a:p>
            <a:pPr>
              <a:spcBef>
                <a:spcPct val="50000"/>
              </a:spcBef>
            </a:pPr>
            <a:endParaRPr lang="en-US" sz="1200" dirty="0">
              <a:solidFill>
                <a:srgbClr val="76330A"/>
              </a:solidFill>
              <a:latin typeface="Verdana" charset="0"/>
            </a:endParaRPr>
          </a:p>
          <a:p>
            <a:pPr>
              <a:spcBef>
                <a:spcPct val="50000"/>
              </a:spcBef>
            </a:pPr>
            <a:endParaRPr lang="en-US" sz="1200" dirty="0" smtClean="0">
              <a:solidFill>
                <a:srgbClr val="76330A"/>
              </a:solidFill>
              <a:latin typeface="Verdana" charset="0"/>
            </a:endParaRPr>
          </a:p>
          <a:p>
            <a:pPr>
              <a:spcBef>
                <a:spcPct val="50000"/>
              </a:spcBef>
            </a:pPr>
            <a:endParaRPr lang="en-US" sz="1200" dirty="0">
              <a:solidFill>
                <a:srgbClr val="76330A"/>
              </a:solidFill>
              <a:latin typeface="Verdana" charset="0"/>
            </a:endParaRPr>
          </a:p>
          <a:p>
            <a:pPr>
              <a:spcBef>
                <a:spcPct val="50000"/>
              </a:spcBef>
            </a:pPr>
            <a:r>
              <a:rPr lang="en-US" sz="1200" dirty="0" smtClean="0">
                <a:solidFill>
                  <a:srgbClr val="76330A"/>
                </a:solidFill>
                <a:latin typeface="Verdana" charset="0"/>
              </a:rPr>
              <a:t>You will click on “Document” then click on “Locate” beside the “Anchor”. Then you will be given a box to choose your Slide number to link to. </a:t>
            </a:r>
          </a:p>
        </p:txBody>
      </p:sp>
      <p:pic>
        <p:nvPicPr>
          <p:cNvPr id="3" name="Picture 2" descr="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124200"/>
            <a:ext cx="3429000" cy="2541082"/>
          </a:xfrm>
          <a:prstGeom prst="rect">
            <a:avLst/>
          </a:prstGeom>
        </p:spPr>
      </p:pic>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75"/>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2" name="TextBox 1"/>
          <p:cNvSpPr txBox="1"/>
          <p:nvPr/>
        </p:nvSpPr>
        <p:spPr>
          <a:xfrm>
            <a:off x="533400" y="1219200"/>
            <a:ext cx="53340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Proud Parents</a:t>
            </a:r>
            <a:endParaRPr lang="en-US" sz="2800" b="1" dirty="0">
              <a:solidFill>
                <a:srgbClr val="76330A"/>
              </a:solidFill>
              <a:latin typeface="Engravers MT"/>
              <a:cs typeface="Engravers MT"/>
            </a:endParaRPr>
          </a:p>
        </p:txBody>
      </p:sp>
      <p:sp>
        <p:nvSpPr>
          <p:cNvPr id="6" name="TextBox 5"/>
          <p:cNvSpPr txBox="1"/>
          <p:nvPr/>
        </p:nvSpPr>
        <p:spPr>
          <a:xfrm>
            <a:off x="76200" y="6019800"/>
            <a:ext cx="1676400" cy="461665"/>
          </a:xfrm>
          <a:prstGeom prst="rect">
            <a:avLst/>
          </a:prstGeom>
          <a:noFill/>
        </p:spPr>
        <p:txBody>
          <a:bodyPr wrap="square" rtlCol="0">
            <a:spAutoFit/>
          </a:bodyPr>
          <a:lstStyle/>
          <a:p>
            <a:r>
              <a:rPr lang="en-US" b="1" dirty="0" smtClean="0">
                <a:solidFill>
                  <a:schemeClr val="accent5">
                    <a:lumMod val="50000"/>
                  </a:schemeClr>
                </a:solidFill>
                <a:latin typeface="Engravers MT"/>
                <a:cs typeface="Engravers MT"/>
                <a:hlinkClick r:id="rId4" action="ppaction://hlinksldjump"/>
              </a:rPr>
              <a:t>HOME</a:t>
            </a:r>
            <a:endParaRPr lang="en-US" b="1" dirty="0">
              <a:solidFill>
                <a:schemeClr val="accent5">
                  <a:lumMod val="50000"/>
                </a:schemeClr>
              </a:solidFill>
              <a:latin typeface="Engravers MT"/>
              <a:cs typeface="Engravers MT"/>
            </a:endParaRPr>
          </a:p>
        </p:txBody>
      </p:sp>
      <p:pic>
        <p:nvPicPr>
          <p:cNvPr id="4" name="Picture 3" desc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981200"/>
            <a:ext cx="4736757" cy="1752600"/>
          </a:xfrm>
          <a:prstGeom prst="rect">
            <a:avLst/>
          </a:prstGeom>
        </p:spPr>
      </p:pic>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2" name="TextBox 1"/>
          <p:cNvSpPr txBox="1"/>
          <p:nvPr/>
        </p:nvSpPr>
        <p:spPr>
          <a:xfrm>
            <a:off x="533400" y="1371600"/>
            <a:ext cx="54102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Math Magic</a:t>
            </a:r>
            <a:endParaRPr lang="en-US" sz="2800" b="1" dirty="0">
              <a:solidFill>
                <a:srgbClr val="76330A"/>
              </a:solidFill>
              <a:latin typeface="Engravers MT"/>
              <a:cs typeface="Engravers MT"/>
            </a:endParaRPr>
          </a:p>
        </p:txBody>
      </p:sp>
      <p:pic>
        <p:nvPicPr>
          <p:cNvPr id="3" name="Picture 2" descr="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52600"/>
            <a:ext cx="4931028" cy="3721100"/>
          </a:xfrm>
          <a:prstGeom prst="rect">
            <a:avLst/>
          </a:prstGeom>
        </p:spPr>
      </p:pic>
      <p:sp>
        <p:nvSpPr>
          <p:cNvPr id="4" name="TextBox 3"/>
          <p:cNvSpPr txBox="1"/>
          <p:nvPr/>
        </p:nvSpPr>
        <p:spPr>
          <a:xfrm>
            <a:off x="228600" y="5867400"/>
            <a:ext cx="2057400" cy="461665"/>
          </a:xfrm>
          <a:prstGeom prst="rect">
            <a:avLst/>
          </a:prstGeom>
          <a:noFill/>
        </p:spPr>
        <p:txBody>
          <a:bodyPr wrap="square" rtlCol="0">
            <a:spAutoFit/>
          </a:bodyPr>
          <a:lstStyle/>
          <a:p>
            <a:r>
              <a:rPr lang="en-US" dirty="0" smtClean="0">
                <a:hlinkClick r:id="rId5" action="ppaction://hlinksldjump"/>
              </a:rPr>
              <a:t>Back to Math</a:t>
            </a:r>
            <a:endParaRPr lang="en-US" dirty="0"/>
          </a:p>
        </p:txBody>
      </p:sp>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5" name="TextBox 4"/>
          <p:cNvSpPr txBox="1"/>
          <p:nvPr/>
        </p:nvSpPr>
        <p:spPr>
          <a:xfrm>
            <a:off x="533400" y="1371600"/>
            <a:ext cx="54102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Lattice Math</a:t>
            </a:r>
            <a:endParaRPr lang="en-US" sz="2800" b="1" dirty="0">
              <a:solidFill>
                <a:srgbClr val="76330A"/>
              </a:solidFill>
              <a:latin typeface="Engravers MT"/>
              <a:cs typeface="Engravers MT"/>
            </a:endParaRPr>
          </a:p>
        </p:txBody>
      </p:sp>
      <p:pic>
        <p:nvPicPr>
          <p:cNvPr id="2" name="Picture 1" descr="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209800"/>
            <a:ext cx="3746500" cy="2604070"/>
          </a:xfrm>
          <a:prstGeom prst="rect">
            <a:avLst/>
          </a:prstGeom>
        </p:spPr>
      </p:pic>
      <p:sp>
        <p:nvSpPr>
          <p:cNvPr id="3" name="TextBox 2">
            <a:hlinkClick r:id="rId5" action="ppaction://hlinksldjump"/>
          </p:cNvPr>
          <p:cNvSpPr txBox="1"/>
          <p:nvPr/>
        </p:nvSpPr>
        <p:spPr>
          <a:xfrm>
            <a:off x="228600" y="6019800"/>
            <a:ext cx="2667000" cy="461665"/>
          </a:xfrm>
          <a:prstGeom prst="rect">
            <a:avLst/>
          </a:prstGeom>
          <a:noFill/>
        </p:spPr>
        <p:txBody>
          <a:bodyPr wrap="square" rtlCol="0">
            <a:spAutoFit/>
          </a:bodyPr>
          <a:lstStyle/>
          <a:p>
            <a:r>
              <a:rPr lang="en-US" dirty="0" smtClean="0"/>
              <a:t>Back to Math</a:t>
            </a:r>
            <a:endParaRPr lang="en-US" dirty="0"/>
          </a:p>
        </p:txBody>
      </p:sp>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eutral_pwrpt_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14400" y="381000"/>
            <a:ext cx="4495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b="1" dirty="0" smtClean="0">
                <a:solidFill>
                  <a:schemeClr val="bg1"/>
                </a:solidFill>
                <a:latin typeface="Verdana" charset="0"/>
              </a:rPr>
              <a:t>PowerPoint Hyperlinking</a:t>
            </a:r>
            <a:endParaRPr lang="en-US" sz="2000" b="1" dirty="0">
              <a:solidFill>
                <a:srgbClr val="472400"/>
              </a:solidFill>
              <a:latin typeface="Verdana" charset="0"/>
            </a:endParaRPr>
          </a:p>
        </p:txBody>
      </p:sp>
      <p:sp>
        <p:nvSpPr>
          <p:cNvPr id="5" name="TextBox 4"/>
          <p:cNvSpPr txBox="1"/>
          <p:nvPr/>
        </p:nvSpPr>
        <p:spPr>
          <a:xfrm>
            <a:off x="533400" y="1371600"/>
            <a:ext cx="5410200" cy="523220"/>
          </a:xfrm>
          <a:prstGeom prst="rect">
            <a:avLst/>
          </a:prstGeom>
          <a:noFill/>
        </p:spPr>
        <p:txBody>
          <a:bodyPr wrap="square" rtlCol="0">
            <a:spAutoFit/>
          </a:bodyPr>
          <a:lstStyle/>
          <a:p>
            <a:pPr algn="ctr"/>
            <a:r>
              <a:rPr lang="en-US" sz="2800" b="1" dirty="0" smtClean="0">
                <a:solidFill>
                  <a:srgbClr val="76330A"/>
                </a:solidFill>
                <a:latin typeface="Engravers MT"/>
                <a:cs typeface="Engravers MT"/>
              </a:rPr>
              <a:t>Life Math</a:t>
            </a:r>
            <a:endParaRPr lang="en-US" sz="2800" b="1" dirty="0">
              <a:solidFill>
                <a:srgbClr val="76330A"/>
              </a:solidFill>
              <a:latin typeface="Engravers MT"/>
              <a:cs typeface="Engravers MT"/>
            </a:endParaRPr>
          </a:p>
        </p:txBody>
      </p:sp>
      <p:pic>
        <p:nvPicPr>
          <p:cNvPr id="2" name="Picture 1" descr="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09800"/>
            <a:ext cx="4343400" cy="3256250"/>
          </a:xfrm>
          <a:prstGeom prst="rect">
            <a:avLst/>
          </a:prstGeom>
        </p:spPr>
      </p:pic>
      <p:sp>
        <p:nvSpPr>
          <p:cNvPr id="3" name="TextBox 2"/>
          <p:cNvSpPr txBox="1"/>
          <p:nvPr/>
        </p:nvSpPr>
        <p:spPr>
          <a:xfrm>
            <a:off x="228600" y="6019800"/>
            <a:ext cx="2819400" cy="461665"/>
          </a:xfrm>
          <a:prstGeom prst="rect">
            <a:avLst/>
          </a:prstGeom>
          <a:noFill/>
        </p:spPr>
        <p:txBody>
          <a:bodyPr wrap="square" rtlCol="0">
            <a:spAutoFit/>
          </a:bodyPr>
          <a:lstStyle/>
          <a:p>
            <a:r>
              <a:rPr lang="en-US" dirty="0" smtClean="0">
                <a:hlinkClick r:id="rId5" action="ppaction://hlinksldjump"/>
              </a:rPr>
              <a:t>Back to Math</a:t>
            </a:r>
            <a:endParaRPr lang="en-US" dirty="0"/>
          </a:p>
        </p:txBody>
      </p:sp>
    </p:spTree>
    <p:extLst>
      <p:ext uri="{BB962C8B-B14F-4D97-AF65-F5344CB8AC3E}">
        <p14:creationId xmlns:p14="http://schemas.microsoft.com/office/powerpoint/2010/main" val="16701109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Custom 1">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721013"/>
      </a:hlink>
      <a:folHlink>
        <a:srgbClr val="701014"/>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C1C724D-1CD0-4D07-9845-0B810644AA0E}">
  <ds:schemaRefs>
    <ds:schemaRef ds:uri="http://schemas.microsoft.com/office/2006/metadata/longProperties"/>
  </ds:schemaRefs>
</ds:datastoreItem>
</file>

<file path=customXml/itemProps2.xml><?xml version="1.0" encoding="utf-8"?>
<ds:datastoreItem xmlns:ds="http://schemas.openxmlformats.org/officeDocument/2006/customXml" ds:itemID="{8C73D4A2-A740-406C-95F0-56A71B5F17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Sky.thmx</Template>
  <TotalTime>332</TotalTime>
  <Words>555</Words>
  <Application>Microsoft Macintosh PowerPoint</Application>
  <PresentationFormat>On-screen Show (4:3)</PresentationFormat>
  <Paragraphs>64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Rhonda Bowron</cp:lastModifiedBy>
  <cp:revision>38</cp:revision>
  <cp:lastPrinted>2007-07-16T21:07:33Z</cp:lastPrinted>
  <dcterms:modified xsi:type="dcterms:W3CDTF">2013-10-14T01:47:13Z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TC103789689990</vt:lpwstr>
  </property>
</Properties>
</file>